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80" d="100"/>
          <a:sy n="80" d="100"/>
        </p:scale>
        <p:origin x="57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C9096E-7E3E-425F-AAF7-EC1E54755070}" type="doc">
      <dgm:prSet loTypeId="urn:microsoft.com/office/officeart/2005/8/layout/pList1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AT"/>
        </a:p>
      </dgm:t>
    </dgm:pt>
    <dgm:pt modelId="{A1579C81-0138-467A-A089-B245E6BA42F8}">
      <dgm:prSet phldrT="[Text]"/>
      <dgm:spPr/>
      <dgm:t>
        <a:bodyPr/>
        <a:lstStyle/>
        <a:p>
          <a:r>
            <a:rPr lang="de-DE" dirty="0"/>
            <a:t>Micheal</a:t>
          </a:r>
          <a:endParaRPr lang="de-AT" dirty="0"/>
        </a:p>
      </dgm:t>
    </dgm:pt>
    <dgm:pt modelId="{4BBD2502-B2A3-45CC-9252-1CA2A1563BA9}" type="parTrans" cxnId="{0F655FFE-6E50-4352-B16E-AE124198349B}">
      <dgm:prSet/>
      <dgm:spPr/>
      <dgm:t>
        <a:bodyPr/>
        <a:lstStyle/>
        <a:p>
          <a:endParaRPr lang="de-AT"/>
        </a:p>
      </dgm:t>
    </dgm:pt>
    <dgm:pt modelId="{2B180DBC-7719-415D-8C16-92FD6F91B508}" type="sibTrans" cxnId="{0F655FFE-6E50-4352-B16E-AE124198349B}">
      <dgm:prSet/>
      <dgm:spPr/>
      <dgm:t>
        <a:bodyPr/>
        <a:lstStyle/>
        <a:p>
          <a:endParaRPr lang="de-AT"/>
        </a:p>
      </dgm:t>
    </dgm:pt>
    <dgm:pt modelId="{5C8C3A93-9964-45DB-A1C6-187AFFEC70AA}">
      <dgm:prSet phldrT="[Text]"/>
      <dgm:spPr/>
      <dgm:t>
        <a:bodyPr/>
        <a:lstStyle/>
        <a:p>
          <a:r>
            <a:rPr lang="de-DE" dirty="0"/>
            <a:t>Dwight</a:t>
          </a:r>
          <a:endParaRPr lang="de-AT" dirty="0"/>
        </a:p>
      </dgm:t>
    </dgm:pt>
    <dgm:pt modelId="{1C908E08-F89A-4168-942D-F24E11CC1511}" type="parTrans" cxnId="{69305A84-8A2D-442D-B06A-B127581B93CE}">
      <dgm:prSet/>
      <dgm:spPr/>
      <dgm:t>
        <a:bodyPr/>
        <a:lstStyle/>
        <a:p>
          <a:endParaRPr lang="de-AT"/>
        </a:p>
      </dgm:t>
    </dgm:pt>
    <dgm:pt modelId="{1209C145-A468-4140-86E2-58100249F955}" type="sibTrans" cxnId="{69305A84-8A2D-442D-B06A-B127581B93CE}">
      <dgm:prSet/>
      <dgm:spPr/>
      <dgm:t>
        <a:bodyPr/>
        <a:lstStyle/>
        <a:p>
          <a:endParaRPr lang="de-AT"/>
        </a:p>
      </dgm:t>
    </dgm:pt>
    <dgm:pt modelId="{11D3284C-73D5-4E09-9028-68C48CF5E8C0}">
      <dgm:prSet phldrT="[Text]"/>
      <dgm:spPr/>
      <dgm:t>
        <a:bodyPr/>
        <a:lstStyle/>
        <a:p>
          <a:r>
            <a:rPr lang="de-DE" dirty="0"/>
            <a:t>Jim</a:t>
          </a:r>
          <a:endParaRPr lang="de-AT" dirty="0"/>
        </a:p>
      </dgm:t>
    </dgm:pt>
    <dgm:pt modelId="{65CC149E-D90D-419D-B702-AB708F57A081}" type="parTrans" cxnId="{4EAD6FDD-C994-4FD8-AC5C-358F6BDA72E2}">
      <dgm:prSet/>
      <dgm:spPr/>
      <dgm:t>
        <a:bodyPr/>
        <a:lstStyle/>
        <a:p>
          <a:endParaRPr lang="de-AT"/>
        </a:p>
      </dgm:t>
    </dgm:pt>
    <dgm:pt modelId="{71604EB2-AB29-467B-9A4F-4BA1C6B01AF9}" type="sibTrans" cxnId="{4EAD6FDD-C994-4FD8-AC5C-358F6BDA72E2}">
      <dgm:prSet/>
      <dgm:spPr/>
      <dgm:t>
        <a:bodyPr/>
        <a:lstStyle/>
        <a:p>
          <a:endParaRPr lang="de-AT"/>
        </a:p>
      </dgm:t>
    </dgm:pt>
    <dgm:pt modelId="{90033216-328A-4A17-9D90-C0DB5A5154B3}">
      <dgm:prSet phldrT="[Text]"/>
      <dgm:spPr/>
      <dgm:t>
        <a:bodyPr/>
        <a:lstStyle/>
        <a:p>
          <a:r>
            <a:rPr lang="de-DE" dirty="0"/>
            <a:t>Pam</a:t>
          </a:r>
          <a:endParaRPr lang="de-AT" dirty="0"/>
        </a:p>
      </dgm:t>
    </dgm:pt>
    <dgm:pt modelId="{18C477DA-B63A-4CC5-BCC5-88BC1298C613}" type="parTrans" cxnId="{A3E3B86C-4247-485F-92B3-77D3827BC4D1}">
      <dgm:prSet/>
      <dgm:spPr/>
      <dgm:t>
        <a:bodyPr/>
        <a:lstStyle/>
        <a:p>
          <a:endParaRPr lang="de-AT"/>
        </a:p>
      </dgm:t>
    </dgm:pt>
    <dgm:pt modelId="{E805E392-AD87-4E8A-B938-9F114011C870}" type="sibTrans" cxnId="{A3E3B86C-4247-485F-92B3-77D3827BC4D1}">
      <dgm:prSet/>
      <dgm:spPr/>
      <dgm:t>
        <a:bodyPr/>
        <a:lstStyle/>
        <a:p>
          <a:endParaRPr lang="de-AT"/>
        </a:p>
      </dgm:t>
    </dgm:pt>
    <dgm:pt modelId="{B4058884-FF3E-467E-B31A-E9B0DAF61E60}" type="pres">
      <dgm:prSet presAssocID="{70C9096E-7E3E-425F-AAF7-EC1E54755070}" presName="Name0" presStyleCnt="0">
        <dgm:presLayoutVars>
          <dgm:dir/>
          <dgm:resizeHandles val="exact"/>
        </dgm:presLayoutVars>
      </dgm:prSet>
      <dgm:spPr/>
    </dgm:pt>
    <dgm:pt modelId="{3158F1BB-D1AB-4867-8C03-BCEEB192988B}" type="pres">
      <dgm:prSet presAssocID="{A1579C81-0138-467A-A089-B245E6BA42F8}" presName="compNode" presStyleCnt="0"/>
      <dgm:spPr/>
    </dgm:pt>
    <dgm:pt modelId="{D40D20B3-FCF8-4207-A721-9922BA7A4E05}" type="pres">
      <dgm:prSet presAssocID="{A1579C81-0138-467A-A089-B245E6BA42F8}" presName="pictRect" presStyleLbl="node1" presStyleIdx="0" presStyleCnt="4"/>
      <dgm:spPr>
        <a:blipFill rotWithShape="1">
          <a:blip xmlns:r="http://schemas.openxmlformats.org/officeDocument/2006/relationships" r:embed="rId1"/>
          <a:srcRect/>
          <a:stretch>
            <a:fillRect l="-11000" r="-11000"/>
          </a:stretch>
        </a:blipFill>
      </dgm:spPr>
    </dgm:pt>
    <dgm:pt modelId="{AD6E1B85-13B2-48B4-BCB7-AB261AC7C28B}" type="pres">
      <dgm:prSet presAssocID="{A1579C81-0138-467A-A089-B245E6BA42F8}" presName="textRect" presStyleLbl="revTx" presStyleIdx="0" presStyleCnt="4">
        <dgm:presLayoutVars>
          <dgm:bulletEnabled val="1"/>
        </dgm:presLayoutVars>
      </dgm:prSet>
      <dgm:spPr/>
    </dgm:pt>
    <dgm:pt modelId="{A6AE2B42-3401-47B9-909D-A05326AF4991}" type="pres">
      <dgm:prSet presAssocID="{2B180DBC-7719-415D-8C16-92FD6F91B508}" presName="sibTrans" presStyleLbl="sibTrans2D1" presStyleIdx="0" presStyleCnt="0"/>
      <dgm:spPr/>
    </dgm:pt>
    <dgm:pt modelId="{EFAE45C6-8239-41E0-B2F3-CFFBDB3DE403}" type="pres">
      <dgm:prSet presAssocID="{5C8C3A93-9964-45DB-A1C6-187AFFEC70AA}" presName="compNode" presStyleCnt="0"/>
      <dgm:spPr/>
    </dgm:pt>
    <dgm:pt modelId="{5235A074-290A-4DEF-872E-74FAB81A749B}" type="pres">
      <dgm:prSet presAssocID="{5C8C3A93-9964-45DB-A1C6-187AFFEC70AA}" presName="pictRect" presStyleLbl="node1" presStyleIdx="1" presStyleCnt="4"/>
      <dgm:spPr>
        <a:blipFill rotWithShape="1">
          <a:blip xmlns:r="http://schemas.openxmlformats.org/officeDocument/2006/relationships" r:embed="rId2"/>
          <a:srcRect/>
          <a:stretch>
            <a:fillRect l="-11000" r="-11000"/>
          </a:stretch>
        </a:blipFill>
      </dgm:spPr>
    </dgm:pt>
    <dgm:pt modelId="{8F6093F7-84BD-421A-84F3-F7393ABD6CBA}" type="pres">
      <dgm:prSet presAssocID="{5C8C3A93-9964-45DB-A1C6-187AFFEC70AA}" presName="textRect" presStyleLbl="revTx" presStyleIdx="1" presStyleCnt="4">
        <dgm:presLayoutVars>
          <dgm:bulletEnabled val="1"/>
        </dgm:presLayoutVars>
      </dgm:prSet>
      <dgm:spPr/>
    </dgm:pt>
    <dgm:pt modelId="{01EE7933-EAF9-458C-A650-8F72681B67EF}" type="pres">
      <dgm:prSet presAssocID="{1209C145-A468-4140-86E2-58100249F955}" presName="sibTrans" presStyleLbl="sibTrans2D1" presStyleIdx="0" presStyleCnt="0"/>
      <dgm:spPr/>
    </dgm:pt>
    <dgm:pt modelId="{1CE37D2C-E592-4E03-8CAC-75DFB5A3D394}" type="pres">
      <dgm:prSet presAssocID="{11D3284C-73D5-4E09-9028-68C48CF5E8C0}" presName="compNode" presStyleCnt="0"/>
      <dgm:spPr/>
    </dgm:pt>
    <dgm:pt modelId="{58B347B4-E4CE-4A2D-A03A-CAD7ABB4CFA4}" type="pres">
      <dgm:prSet presAssocID="{11D3284C-73D5-4E09-9028-68C48CF5E8C0}" presName="pictRect" presStyleLbl="node1" presStyleIdx="2" presStyleCnt="4"/>
      <dgm:spPr>
        <a:blipFill rotWithShape="1">
          <a:blip xmlns:r="http://schemas.openxmlformats.org/officeDocument/2006/relationships" r:embed="rId3"/>
          <a:srcRect/>
          <a:stretch>
            <a:fillRect l="-19000" r="-19000"/>
          </a:stretch>
        </a:blipFill>
      </dgm:spPr>
    </dgm:pt>
    <dgm:pt modelId="{99BE6669-06A0-4C8A-A001-99B354C51662}" type="pres">
      <dgm:prSet presAssocID="{11D3284C-73D5-4E09-9028-68C48CF5E8C0}" presName="textRect" presStyleLbl="revTx" presStyleIdx="2" presStyleCnt="4">
        <dgm:presLayoutVars>
          <dgm:bulletEnabled val="1"/>
        </dgm:presLayoutVars>
      </dgm:prSet>
      <dgm:spPr/>
    </dgm:pt>
    <dgm:pt modelId="{478C951F-9506-4E44-8649-BD028C723356}" type="pres">
      <dgm:prSet presAssocID="{71604EB2-AB29-467B-9A4F-4BA1C6B01AF9}" presName="sibTrans" presStyleLbl="sibTrans2D1" presStyleIdx="0" presStyleCnt="0"/>
      <dgm:spPr/>
    </dgm:pt>
    <dgm:pt modelId="{8533B4E9-884A-46CD-8B73-40C379EA61A8}" type="pres">
      <dgm:prSet presAssocID="{90033216-328A-4A17-9D90-C0DB5A5154B3}" presName="compNode" presStyleCnt="0"/>
      <dgm:spPr/>
    </dgm:pt>
    <dgm:pt modelId="{AB59D67B-893A-4F2C-9F3A-1D6818683A61}" type="pres">
      <dgm:prSet presAssocID="{90033216-328A-4A17-9D90-C0DB5A5154B3}" presName="pictRect" presStyleLbl="node1" presStyleIdx="3" presStyleCnt="4"/>
      <dgm:spPr>
        <a:blipFill rotWithShape="1">
          <a:blip xmlns:r="http://schemas.openxmlformats.org/officeDocument/2006/relationships" r:embed="rId4"/>
          <a:srcRect/>
          <a:stretch>
            <a:fillRect l="-11000" r="-11000"/>
          </a:stretch>
        </a:blipFill>
      </dgm:spPr>
    </dgm:pt>
    <dgm:pt modelId="{AFAFEF83-F97B-4026-A619-A6C862874F36}" type="pres">
      <dgm:prSet presAssocID="{90033216-328A-4A17-9D90-C0DB5A5154B3}" presName="textRect" presStyleLbl="revTx" presStyleIdx="3" presStyleCnt="4">
        <dgm:presLayoutVars>
          <dgm:bulletEnabled val="1"/>
        </dgm:presLayoutVars>
      </dgm:prSet>
      <dgm:spPr/>
    </dgm:pt>
  </dgm:ptLst>
  <dgm:cxnLst>
    <dgm:cxn modelId="{5A5C9705-F9F3-48A1-8072-60BBD7602C16}" type="presOf" srcId="{A1579C81-0138-467A-A089-B245E6BA42F8}" destId="{AD6E1B85-13B2-48B4-BCB7-AB261AC7C28B}" srcOrd="0" destOrd="0" presId="urn:microsoft.com/office/officeart/2005/8/layout/pList1"/>
    <dgm:cxn modelId="{15C18719-3398-4288-B1D3-452E650EB84F}" type="presOf" srcId="{2B180DBC-7719-415D-8C16-92FD6F91B508}" destId="{A6AE2B42-3401-47B9-909D-A05326AF4991}" srcOrd="0" destOrd="0" presId="urn:microsoft.com/office/officeart/2005/8/layout/pList1"/>
    <dgm:cxn modelId="{2BCAA439-0703-4D0D-BDA5-BEE9F3082FEE}" type="presOf" srcId="{71604EB2-AB29-467B-9A4F-4BA1C6B01AF9}" destId="{478C951F-9506-4E44-8649-BD028C723356}" srcOrd="0" destOrd="0" presId="urn:microsoft.com/office/officeart/2005/8/layout/pList1"/>
    <dgm:cxn modelId="{4A0A3A65-7981-4ABC-B370-52E65FC6EF4D}" type="presOf" srcId="{1209C145-A468-4140-86E2-58100249F955}" destId="{01EE7933-EAF9-458C-A650-8F72681B67EF}" srcOrd="0" destOrd="0" presId="urn:microsoft.com/office/officeart/2005/8/layout/pList1"/>
    <dgm:cxn modelId="{8DB22768-C835-4616-BB4F-A569866EB3D4}" type="presOf" srcId="{11D3284C-73D5-4E09-9028-68C48CF5E8C0}" destId="{99BE6669-06A0-4C8A-A001-99B354C51662}" srcOrd="0" destOrd="0" presId="urn:microsoft.com/office/officeart/2005/8/layout/pList1"/>
    <dgm:cxn modelId="{3845B468-3308-4B4B-9B63-818BA0C647AC}" type="presOf" srcId="{90033216-328A-4A17-9D90-C0DB5A5154B3}" destId="{AFAFEF83-F97B-4026-A619-A6C862874F36}" srcOrd="0" destOrd="0" presId="urn:microsoft.com/office/officeart/2005/8/layout/pList1"/>
    <dgm:cxn modelId="{A3E3B86C-4247-485F-92B3-77D3827BC4D1}" srcId="{70C9096E-7E3E-425F-AAF7-EC1E54755070}" destId="{90033216-328A-4A17-9D90-C0DB5A5154B3}" srcOrd="3" destOrd="0" parTransId="{18C477DA-B63A-4CC5-BCC5-88BC1298C613}" sibTransId="{E805E392-AD87-4E8A-B938-9F114011C870}"/>
    <dgm:cxn modelId="{69305A84-8A2D-442D-B06A-B127581B93CE}" srcId="{70C9096E-7E3E-425F-AAF7-EC1E54755070}" destId="{5C8C3A93-9964-45DB-A1C6-187AFFEC70AA}" srcOrd="1" destOrd="0" parTransId="{1C908E08-F89A-4168-942D-F24E11CC1511}" sibTransId="{1209C145-A468-4140-86E2-58100249F955}"/>
    <dgm:cxn modelId="{4A2CEE87-1BEB-4E89-ADC4-F8B78094E49D}" type="presOf" srcId="{5C8C3A93-9964-45DB-A1C6-187AFFEC70AA}" destId="{8F6093F7-84BD-421A-84F3-F7393ABD6CBA}" srcOrd="0" destOrd="0" presId="urn:microsoft.com/office/officeart/2005/8/layout/pList1"/>
    <dgm:cxn modelId="{3C7B29BC-2FFD-41C3-9BE9-E14A5C2AA388}" type="presOf" srcId="{70C9096E-7E3E-425F-AAF7-EC1E54755070}" destId="{B4058884-FF3E-467E-B31A-E9B0DAF61E60}" srcOrd="0" destOrd="0" presId="urn:microsoft.com/office/officeart/2005/8/layout/pList1"/>
    <dgm:cxn modelId="{4EAD6FDD-C994-4FD8-AC5C-358F6BDA72E2}" srcId="{70C9096E-7E3E-425F-AAF7-EC1E54755070}" destId="{11D3284C-73D5-4E09-9028-68C48CF5E8C0}" srcOrd="2" destOrd="0" parTransId="{65CC149E-D90D-419D-B702-AB708F57A081}" sibTransId="{71604EB2-AB29-467B-9A4F-4BA1C6B01AF9}"/>
    <dgm:cxn modelId="{0F655FFE-6E50-4352-B16E-AE124198349B}" srcId="{70C9096E-7E3E-425F-AAF7-EC1E54755070}" destId="{A1579C81-0138-467A-A089-B245E6BA42F8}" srcOrd="0" destOrd="0" parTransId="{4BBD2502-B2A3-45CC-9252-1CA2A1563BA9}" sibTransId="{2B180DBC-7719-415D-8C16-92FD6F91B508}"/>
    <dgm:cxn modelId="{D8B95CC8-F968-4980-9968-38A6B3905464}" type="presParOf" srcId="{B4058884-FF3E-467E-B31A-E9B0DAF61E60}" destId="{3158F1BB-D1AB-4867-8C03-BCEEB192988B}" srcOrd="0" destOrd="0" presId="urn:microsoft.com/office/officeart/2005/8/layout/pList1"/>
    <dgm:cxn modelId="{7712FE2B-9647-4139-B794-C29E6BE2F5AF}" type="presParOf" srcId="{3158F1BB-D1AB-4867-8C03-BCEEB192988B}" destId="{D40D20B3-FCF8-4207-A721-9922BA7A4E05}" srcOrd="0" destOrd="0" presId="urn:microsoft.com/office/officeart/2005/8/layout/pList1"/>
    <dgm:cxn modelId="{185ABC68-5720-4828-91A4-742F4F8A7E88}" type="presParOf" srcId="{3158F1BB-D1AB-4867-8C03-BCEEB192988B}" destId="{AD6E1B85-13B2-48B4-BCB7-AB261AC7C28B}" srcOrd="1" destOrd="0" presId="urn:microsoft.com/office/officeart/2005/8/layout/pList1"/>
    <dgm:cxn modelId="{1A04F3C3-4482-47D4-AB41-E5B30E173BD8}" type="presParOf" srcId="{B4058884-FF3E-467E-B31A-E9B0DAF61E60}" destId="{A6AE2B42-3401-47B9-909D-A05326AF4991}" srcOrd="1" destOrd="0" presId="urn:microsoft.com/office/officeart/2005/8/layout/pList1"/>
    <dgm:cxn modelId="{91D1500D-1106-4300-9734-77470369DC7F}" type="presParOf" srcId="{B4058884-FF3E-467E-B31A-E9B0DAF61E60}" destId="{EFAE45C6-8239-41E0-B2F3-CFFBDB3DE403}" srcOrd="2" destOrd="0" presId="urn:microsoft.com/office/officeart/2005/8/layout/pList1"/>
    <dgm:cxn modelId="{C5940A84-B71E-4C39-8A42-8029BE46E557}" type="presParOf" srcId="{EFAE45C6-8239-41E0-B2F3-CFFBDB3DE403}" destId="{5235A074-290A-4DEF-872E-74FAB81A749B}" srcOrd="0" destOrd="0" presId="urn:microsoft.com/office/officeart/2005/8/layout/pList1"/>
    <dgm:cxn modelId="{D555F34D-1B12-4A4D-A690-F810E223C421}" type="presParOf" srcId="{EFAE45C6-8239-41E0-B2F3-CFFBDB3DE403}" destId="{8F6093F7-84BD-421A-84F3-F7393ABD6CBA}" srcOrd="1" destOrd="0" presId="urn:microsoft.com/office/officeart/2005/8/layout/pList1"/>
    <dgm:cxn modelId="{F055BC22-8C3F-4BEA-A8F7-B0F963D43AF4}" type="presParOf" srcId="{B4058884-FF3E-467E-B31A-E9B0DAF61E60}" destId="{01EE7933-EAF9-458C-A650-8F72681B67EF}" srcOrd="3" destOrd="0" presId="urn:microsoft.com/office/officeart/2005/8/layout/pList1"/>
    <dgm:cxn modelId="{19C3AF7A-2A1F-4CFA-A315-65EF750453C9}" type="presParOf" srcId="{B4058884-FF3E-467E-B31A-E9B0DAF61E60}" destId="{1CE37D2C-E592-4E03-8CAC-75DFB5A3D394}" srcOrd="4" destOrd="0" presId="urn:microsoft.com/office/officeart/2005/8/layout/pList1"/>
    <dgm:cxn modelId="{7B988905-CD5F-40E9-9F68-BF62E4789D8D}" type="presParOf" srcId="{1CE37D2C-E592-4E03-8CAC-75DFB5A3D394}" destId="{58B347B4-E4CE-4A2D-A03A-CAD7ABB4CFA4}" srcOrd="0" destOrd="0" presId="urn:microsoft.com/office/officeart/2005/8/layout/pList1"/>
    <dgm:cxn modelId="{F44244FE-6880-407E-9D10-DD5BCFDBB193}" type="presParOf" srcId="{1CE37D2C-E592-4E03-8CAC-75DFB5A3D394}" destId="{99BE6669-06A0-4C8A-A001-99B354C51662}" srcOrd="1" destOrd="0" presId="urn:microsoft.com/office/officeart/2005/8/layout/pList1"/>
    <dgm:cxn modelId="{64ACBDE4-AF8D-42CE-BE95-E7C7261C175A}" type="presParOf" srcId="{B4058884-FF3E-467E-B31A-E9B0DAF61E60}" destId="{478C951F-9506-4E44-8649-BD028C723356}" srcOrd="5" destOrd="0" presId="urn:microsoft.com/office/officeart/2005/8/layout/pList1"/>
    <dgm:cxn modelId="{1E1C7517-F684-4A9D-9DF2-BC70CD61DD9C}" type="presParOf" srcId="{B4058884-FF3E-467E-B31A-E9B0DAF61E60}" destId="{8533B4E9-884A-46CD-8B73-40C379EA61A8}" srcOrd="6" destOrd="0" presId="urn:microsoft.com/office/officeart/2005/8/layout/pList1"/>
    <dgm:cxn modelId="{3BCA1355-B74C-4F5C-A30A-2AC71F242046}" type="presParOf" srcId="{8533B4E9-884A-46CD-8B73-40C379EA61A8}" destId="{AB59D67B-893A-4F2C-9F3A-1D6818683A61}" srcOrd="0" destOrd="0" presId="urn:microsoft.com/office/officeart/2005/8/layout/pList1"/>
    <dgm:cxn modelId="{4E8551F6-EE78-4079-B0FD-5E82474E3195}" type="presParOf" srcId="{8533B4E9-884A-46CD-8B73-40C379EA61A8}" destId="{AFAFEF83-F97B-4026-A619-A6C862874F36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089EAC-7152-4CE6-BBBD-5618427BE8FD}" type="doc">
      <dgm:prSet loTypeId="urn:microsoft.com/office/officeart/2005/8/layout/process1" loCatId="process" qsTypeId="urn:microsoft.com/office/officeart/2005/8/quickstyle/simple3" qsCatId="simple" csTypeId="urn:microsoft.com/office/officeart/2005/8/colors/accent1_2" csCatId="accent1" phldr="1"/>
      <dgm:spPr/>
    </dgm:pt>
    <dgm:pt modelId="{4994115D-7D2D-427A-B13C-CDD4156F88D7}">
      <dgm:prSet phldrT="[Text]"/>
      <dgm:spPr/>
      <dgm:t>
        <a:bodyPr/>
        <a:lstStyle/>
        <a:p>
          <a:r>
            <a:rPr lang="en-US" dirty="0"/>
            <a:t>“So you’ve come to the master for guidance? Is this what you’re saying, grasshopper?”</a:t>
          </a:r>
          <a:endParaRPr lang="de-AT" dirty="0"/>
        </a:p>
      </dgm:t>
    </dgm:pt>
    <dgm:pt modelId="{68232378-D128-4611-BFC2-2B5DB0352CCA}" type="parTrans" cxnId="{C6A96BD1-EA7F-48AE-B577-EF880D40BAB3}">
      <dgm:prSet/>
      <dgm:spPr/>
      <dgm:t>
        <a:bodyPr/>
        <a:lstStyle/>
        <a:p>
          <a:endParaRPr lang="de-AT"/>
        </a:p>
      </dgm:t>
    </dgm:pt>
    <dgm:pt modelId="{3D72CC39-426E-4CC4-87DB-88163FAFED16}" type="sibTrans" cxnId="{C6A96BD1-EA7F-48AE-B577-EF880D40BAB3}">
      <dgm:prSet/>
      <dgm:spPr/>
      <dgm:t>
        <a:bodyPr/>
        <a:lstStyle/>
        <a:p>
          <a:endParaRPr lang="de-AT"/>
        </a:p>
      </dgm:t>
    </dgm:pt>
    <dgm:pt modelId="{7D5660F3-3A12-41D0-B566-1B27B7F40948}">
      <dgm:prSet phldrT="[Text]"/>
      <dgm:spPr/>
      <dgm:t>
        <a:bodyPr/>
        <a:lstStyle/>
        <a:p>
          <a:r>
            <a:rPr lang="en-US" dirty="0"/>
            <a:t>“come master guidance say </a:t>
          </a:r>
          <a:r>
            <a:rPr lang="en-US" dirty="0" err="1"/>
            <a:t>grasshopp</a:t>
          </a:r>
          <a:r>
            <a:rPr lang="en-US" dirty="0"/>
            <a:t>”</a:t>
          </a:r>
          <a:endParaRPr lang="de-AT" dirty="0"/>
        </a:p>
      </dgm:t>
    </dgm:pt>
    <dgm:pt modelId="{7BE2DF7A-5FDF-46D4-9B1B-6779E2BC74A8}" type="parTrans" cxnId="{7A0C0E7C-7198-4762-B243-3313412B342F}">
      <dgm:prSet/>
      <dgm:spPr/>
      <dgm:t>
        <a:bodyPr/>
        <a:lstStyle/>
        <a:p>
          <a:endParaRPr lang="de-AT"/>
        </a:p>
      </dgm:t>
    </dgm:pt>
    <dgm:pt modelId="{955877A7-D605-4A7D-8398-56BF89E49C34}" type="sibTrans" cxnId="{7A0C0E7C-7198-4762-B243-3313412B342F}">
      <dgm:prSet/>
      <dgm:spPr/>
      <dgm:t>
        <a:bodyPr/>
        <a:lstStyle/>
        <a:p>
          <a:endParaRPr lang="de-AT"/>
        </a:p>
      </dgm:t>
    </dgm:pt>
    <dgm:pt modelId="{C679927D-50E4-4503-A90A-3B7C54AC7660}" type="pres">
      <dgm:prSet presAssocID="{C9089EAC-7152-4CE6-BBBD-5618427BE8FD}" presName="Name0" presStyleCnt="0">
        <dgm:presLayoutVars>
          <dgm:dir/>
          <dgm:resizeHandles val="exact"/>
        </dgm:presLayoutVars>
      </dgm:prSet>
      <dgm:spPr/>
    </dgm:pt>
    <dgm:pt modelId="{F32C97A1-D545-4A59-B878-3940E0B511AD}" type="pres">
      <dgm:prSet presAssocID="{4994115D-7D2D-427A-B13C-CDD4156F88D7}" presName="node" presStyleLbl="node1" presStyleIdx="0" presStyleCnt="2">
        <dgm:presLayoutVars>
          <dgm:bulletEnabled val="1"/>
        </dgm:presLayoutVars>
      </dgm:prSet>
      <dgm:spPr/>
    </dgm:pt>
    <dgm:pt modelId="{42F78327-DCF1-4E19-9511-B0045E2CFC87}" type="pres">
      <dgm:prSet presAssocID="{3D72CC39-426E-4CC4-87DB-88163FAFED16}" presName="sibTrans" presStyleLbl="sibTrans2D1" presStyleIdx="0" presStyleCnt="1"/>
      <dgm:spPr/>
    </dgm:pt>
    <dgm:pt modelId="{9180D2B3-AC27-4624-A8DA-5DC7926B9613}" type="pres">
      <dgm:prSet presAssocID="{3D72CC39-426E-4CC4-87DB-88163FAFED16}" presName="connectorText" presStyleLbl="sibTrans2D1" presStyleIdx="0" presStyleCnt="1"/>
      <dgm:spPr/>
    </dgm:pt>
    <dgm:pt modelId="{6C4683CF-A2DC-4A86-9423-CBA94AE305C8}" type="pres">
      <dgm:prSet presAssocID="{7D5660F3-3A12-41D0-B566-1B27B7F40948}" presName="node" presStyleLbl="node1" presStyleIdx="1" presStyleCnt="2">
        <dgm:presLayoutVars>
          <dgm:bulletEnabled val="1"/>
        </dgm:presLayoutVars>
      </dgm:prSet>
      <dgm:spPr/>
    </dgm:pt>
  </dgm:ptLst>
  <dgm:cxnLst>
    <dgm:cxn modelId="{CBD41B1F-876D-48C4-B24C-30BA826E37CA}" type="presOf" srcId="{7D5660F3-3A12-41D0-B566-1B27B7F40948}" destId="{6C4683CF-A2DC-4A86-9423-CBA94AE305C8}" srcOrd="0" destOrd="0" presId="urn:microsoft.com/office/officeart/2005/8/layout/process1"/>
    <dgm:cxn modelId="{193F1946-1AA8-43A2-B2B4-D0099BCE4711}" type="presOf" srcId="{3D72CC39-426E-4CC4-87DB-88163FAFED16}" destId="{42F78327-DCF1-4E19-9511-B0045E2CFC87}" srcOrd="0" destOrd="0" presId="urn:microsoft.com/office/officeart/2005/8/layout/process1"/>
    <dgm:cxn modelId="{7A0C0E7C-7198-4762-B243-3313412B342F}" srcId="{C9089EAC-7152-4CE6-BBBD-5618427BE8FD}" destId="{7D5660F3-3A12-41D0-B566-1B27B7F40948}" srcOrd="1" destOrd="0" parTransId="{7BE2DF7A-5FDF-46D4-9B1B-6779E2BC74A8}" sibTransId="{955877A7-D605-4A7D-8398-56BF89E49C34}"/>
    <dgm:cxn modelId="{CAF438B4-29CC-4BA9-9191-AE09844A2328}" type="presOf" srcId="{C9089EAC-7152-4CE6-BBBD-5618427BE8FD}" destId="{C679927D-50E4-4503-A90A-3B7C54AC7660}" srcOrd="0" destOrd="0" presId="urn:microsoft.com/office/officeart/2005/8/layout/process1"/>
    <dgm:cxn modelId="{C6A96BD1-EA7F-48AE-B577-EF880D40BAB3}" srcId="{C9089EAC-7152-4CE6-BBBD-5618427BE8FD}" destId="{4994115D-7D2D-427A-B13C-CDD4156F88D7}" srcOrd="0" destOrd="0" parTransId="{68232378-D128-4611-BFC2-2B5DB0352CCA}" sibTransId="{3D72CC39-426E-4CC4-87DB-88163FAFED16}"/>
    <dgm:cxn modelId="{145090E6-4AE9-4C91-A6B3-BEA349B9509F}" type="presOf" srcId="{3D72CC39-426E-4CC4-87DB-88163FAFED16}" destId="{9180D2B3-AC27-4624-A8DA-5DC7926B9613}" srcOrd="1" destOrd="0" presId="urn:microsoft.com/office/officeart/2005/8/layout/process1"/>
    <dgm:cxn modelId="{870F13EE-FAF0-44C1-A3A8-773A5D08EF3D}" type="presOf" srcId="{4994115D-7D2D-427A-B13C-CDD4156F88D7}" destId="{F32C97A1-D545-4A59-B878-3940E0B511AD}" srcOrd="0" destOrd="0" presId="urn:microsoft.com/office/officeart/2005/8/layout/process1"/>
    <dgm:cxn modelId="{301C3ADE-B19D-4939-BAAB-F43B54B3C591}" type="presParOf" srcId="{C679927D-50E4-4503-A90A-3B7C54AC7660}" destId="{F32C97A1-D545-4A59-B878-3940E0B511AD}" srcOrd="0" destOrd="0" presId="urn:microsoft.com/office/officeart/2005/8/layout/process1"/>
    <dgm:cxn modelId="{3D310604-64FE-4C98-8AE9-9FE4F2FE7668}" type="presParOf" srcId="{C679927D-50E4-4503-A90A-3B7C54AC7660}" destId="{42F78327-DCF1-4E19-9511-B0045E2CFC87}" srcOrd="1" destOrd="0" presId="urn:microsoft.com/office/officeart/2005/8/layout/process1"/>
    <dgm:cxn modelId="{78CE9423-D532-4080-85BA-FD5DB77AA9D5}" type="presParOf" srcId="{42F78327-DCF1-4E19-9511-B0045E2CFC87}" destId="{9180D2B3-AC27-4624-A8DA-5DC7926B9613}" srcOrd="0" destOrd="0" presId="urn:microsoft.com/office/officeart/2005/8/layout/process1"/>
    <dgm:cxn modelId="{F9DF19AD-D2CD-4EAE-8900-6C19D7F5112A}" type="presParOf" srcId="{C679927D-50E4-4503-A90A-3B7C54AC7660}" destId="{6C4683CF-A2DC-4A86-9423-CBA94AE305C8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0D20B3-FCF8-4207-A721-9922BA7A4E05}">
      <dsp:nvSpPr>
        <dsp:cNvPr id="0" name=""/>
        <dsp:cNvSpPr/>
      </dsp:nvSpPr>
      <dsp:spPr>
        <a:xfrm>
          <a:off x="776668" y="80"/>
          <a:ext cx="2072343" cy="1427845"/>
        </a:xfrm>
        <a:prstGeom prst="roundRect">
          <a:avLst/>
        </a:prstGeom>
        <a:blipFill rotWithShape="1">
          <a:blip xmlns:r="http://schemas.openxmlformats.org/officeDocument/2006/relationships" r:embed="rId1"/>
          <a:srcRect/>
          <a:stretch>
            <a:fillRect l="-11000" r="-1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6E1B85-13B2-48B4-BCB7-AB261AC7C28B}">
      <dsp:nvSpPr>
        <dsp:cNvPr id="0" name=""/>
        <dsp:cNvSpPr/>
      </dsp:nvSpPr>
      <dsp:spPr>
        <a:xfrm>
          <a:off x="776668" y="1427925"/>
          <a:ext cx="2072343" cy="7688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56032" rIns="256032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kern="1200" dirty="0"/>
            <a:t>Micheal</a:t>
          </a:r>
          <a:endParaRPr lang="de-AT" sz="3600" kern="1200" dirty="0"/>
        </a:p>
      </dsp:txBody>
      <dsp:txXfrm>
        <a:off x="776668" y="1427925"/>
        <a:ext cx="2072343" cy="768839"/>
      </dsp:txXfrm>
    </dsp:sp>
    <dsp:sp modelId="{5235A074-290A-4DEF-872E-74FAB81A749B}">
      <dsp:nvSpPr>
        <dsp:cNvPr id="0" name=""/>
        <dsp:cNvSpPr/>
      </dsp:nvSpPr>
      <dsp:spPr>
        <a:xfrm>
          <a:off x="3056333" y="80"/>
          <a:ext cx="2072343" cy="1427845"/>
        </a:xfrm>
        <a:prstGeom prst="roundRect">
          <a:avLst/>
        </a:prstGeom>
        <a:blipFill rotWithShape="1">
          <a:blip xmlns:r="http://schemas.openxmlformats.org/officeDocument/2006/relationships" r:embed="rId2"/>
          <a:srcRect/>
          <a:stretch>
            <a:fillRect l="-11000" r="-1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6093F7-84BD-421A-84F3-F7393ABD6CBA}">
      <dsp:nvSpPr>
        <dsp:cNvPr id="0" name=""/>
        <dsp:cNvSpPr/>
      </dsp:nvSpPr>
      <dsp:spPr>
        <a:xfrm>
          <a:off x="3056333" y="1427925"/>
          <a:ext cx="2072343" cy="7688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56032" rIns="256032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kern="1200" dirty="0"/>
            <a:t>Dwight</a:t>
          </a:r>
          <a:endParaRPr lang="de-AT" sz="3600" kern="1200" dirty="0"/>
        </a:p>
      </dsp:txBody>
      <dsp:txXfrm>
        <a:off x="3056333" y="1427925"/>
        <a:ext cx="2072343" cy="768839"/>
      </dsp:txXfrm>
    </dsp:sp>
    <dsp:sp modelId="{58B347B4-E4CE-4A2D-A03A-CAD7ABB4CFA4}">
      <dsp:nvSpPr>
        <dsp:cNvPr id="0" name=""/>
        <dsp:cNvSpPr/>
      </dsp:nvSpPr>
      <dsp:spPr>
        <a:xfrm>
          <a:off x="776668" y="2403999"/>
          <a:ext cx="2072343" cy="1427845"/>
        </a:xfrm>
        <a:prstGeom prst="roundRect">
          <a:avLst/>
        </a:prstGeom>
        <a:blipFill rotWithShape="1">
          <a:blip xmlns:r="http://schemas.openxmlformats.org/officeDocument/2006/relationships" r:embed="rId3"/>
          <a:srcRect/>
          <a:stretch>
            <a:fillRect l="-19000" r="-1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BE6669-06A0-4C8A-A001-99B354C51662}">
      <dsp:nvSpPr>
        <dsp:cNvPr id="0" name=""/>
        <dsp:cNvSpPr/>
      </dsp:nvSpPr>
      <dsp:spPr>
        <a:xfrm>
          <a:off x="776668" y="3831844"/>
          <a:ext cx="2072343" cy="7688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56032" rIns="256032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kern="1200" dirty="0"/>
            <a:t>Jim</a:t>
          </a:r>
          <a:endParaRPr lang="de-AT" sz="3600" kern="1200" dirty="0"/>
        </a:p>
      </dsp:txBody>
      <dsp:txXfrm>
        <a:off x="776668" y="3831844"/>
        <a:ext cx="2072343" cy="768839"/>
      </dsp:txXfrm>
    </dsp:sp>
    <dsp:sp modelId="{AB59D67B-893A-4F2C-9F3A-1D6818683A61}">
      <dsp:nvSpPr>
        <dsp:cNvPr id="0" name=""/>
        <dsp:cNvSpPr/>
      </dsp:nvSpPr>
      <dsp:spPr>
        <a:xfrm>
          <a:off x="3056333" y="2403999"/>
          <a:ext cx="2072343" cy="1427845"/>
        </a:xfrm>
        <a:prstGeom prst="roundRect">
          <a:avLst/>
        </a:prstGeom>
        <a:blipFill rotWithShape="1">
          <a:blip xmlns:r="http://schemas.openxmlformats.org/officeDocument/2006/relationships" r:embed="rId4"/>
          <a:srcRect/>
          <a:stretch>
            <a:fillRect l="-11000" r="-1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AFEF83-F97B-4026-A619-A6C862874F36}">
      <dsp:nvSpPr>
        <dsp:cNvPr id="0" name=""/>
        <dsp:cNvSpPr/>
      </dsp:nvSpPr>
      <dsp:spPr>
        <a:xfrm>
          <a:off x="3056333" y="3831844"/>
          <a:ext cx="2072343" cy="7688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56032" rIns="256032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600" kern="1200" dirty="0"/>
            <a:t>Pam</a:t>
          </a:r>
          <a:endParaRPr lang="de-AT" sz="3600" kern="1200" dirty="0"/>
        </a:p>
      </dsp:txBody>
      <dsp:txXfrm>
        <a:off x="3056333" y="3831844"/>
        <a:ext cx="2072343" cy="7688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2C97A1-D545-4A59-B878-3940E0B511AD}">
      <dsp:nvSpPr>
        <dsp:cNvPr id="0" name=""/>
        <dsp:cNvSpPr/>
      </dsp:nvSpPr>
      <dsp:spPr>
        <a:xfrm>
          <a:off x="1243" y="599446"/>
          <a:ext cx="2651793" cy="15910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“So you’ve come to the master for guidance? Is this what you’re saying, grasshopper?”</a:t>
          </a:r>
          <a:endParaRPr lang="de-AT" sz="2000" kern="1200" dirty="0"/>
        </a:p>
      </dsp:txBody>
      <dsp:txXfrm>
        <a:off x="47844" y="646047"/>
        <a:ext cx="2558591" cy="1497873"/>
      </dsp:txXfrm>
    </dsp:sp>
    <dsp:sp modelId="{42F78327-DCF1-4E19-9511-B0045E2CFC87}">
      <dsp:nvSpPr>
        <dsp:cNvPr id="0" name=""/>
        <dsp:cNvSpPr/>
      </dsp:nvSpPr>
      <dsp:spPr>
        <a:xfrm>
          <a:off x="2918216" y="1066162"/>
          <a:ext cx="562180" cy="6576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AT" sz="1600" kern="1200"/>
        </a:p>
      </dsp:txBody>
      <dsp:txXfrm>
        <a:off x="2918216" y="1197691"/>
        <a:ext cx="393526" cy="394586"/>
      </dsp:txXfrm>
    </dsp:sp>
    <dsp:sp modelId="{6C4683CF-A2DC-4A86-9423-CBA94AE305C8}">
      <dsp:nvSpPr>
        <dsp:cNvPr id="0" name=""/>
        <dsp:cNvSpPr/>
      </dsp:nvSpPr>
      <dsp:spPr>
        <a:xfrm>
          <a:off x="3713754" y="599446"/>
          <a:ext cx="2651793" cy="15910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“come master guidance say </a:t>
          </a:r>
          <a:r>
            <a:rPr lang="en-US" sz="2000" kern="1200" dirty="0" err="1"/>
            <a:t>grasshopp</a:t>
          </a:r>
          <a:r>
            <a:rPr lang="en-US" sz="2000" kern="1200" dirty="0"/>
            <a:t>”</a:t>
          </a:r>
          <a:endParaRPr lang="de-AT" sz="2000" kern="1200" dirty="0"/>
        </a:p>
      </dsp:txBody>
      <dsp:txXfrm>
        <a:off x="3760355" y="646047"/>
        <a:ext cx="2558591" cy="14978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E412B6-ADFC-4ADC-190C-6ABBD2F98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B9B738D-4173-A102-5A25-3307531BEF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A19FDB-6781-3B1A-7C30-E07B7E371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31E8E8-5A1B-317E-4576-B9D551DB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A6175A-87C7-8DA5-F85A-69706557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2495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54287C-BBD8-A40E-0C90-93E95E9D0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F47873D-7106-9A8D-8410-29342D068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DA864E-47A4-AC4E-F233-E3E0779F8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63F5D5-E790-9187-BF96-A3F1ADB63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2090ABA-E27C-FE05-E9B6-3614BC9A1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42623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9E6A64F-6B88-AF54-4E48-D10F2ACC98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A683CFD-5537-006F-A0E6-FED784916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C43C24-2680-2DEF-F86C-4D22F97B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FFD8EA-DDBF-AF87-CB3B-3E2072571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98C754-B425-B4B0-0B91-6A2044331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42909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86267-D742-7276-1437-4C094AD76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48869A-659E-A85E-D4D3-3EBD15C89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AB09AF-6EAE-39EC-36BB-3C158DF4D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0A1662-0260-9632-A6F0-B98FF8001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F05B34-1713-BD20-20DE-C8FD1F47F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54796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143889-EE60-7A94-3848-664B1D46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CC41B8-415D-27BD-B309-FF42E3B84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08F550-C7B9-B292-115D-F649B3581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941D87E-D4EE-977E-F0EB-FFA12F704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2AB402-88B8-B698-3E3C-EB1BF1119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63253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304EEF-6216-CB71-541A-74C8F4A2A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34F72A-E89B-0BA7-352A-D793B95C00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3E9D60-C339-720D-FB8E-04EDE43EA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73BA7B-966E-83AB-9979-CF9878F93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8E0295C-137D-928F-3430-A9A15A67D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2AE7D53-DE4D-11B2-96D9-94DD9582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30714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C2413-4D01-9CC5-6173-1DDA5E0B8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781D875-760F-0B1F-BEE4-2F44B33CB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2978352-91AB-21CC-75D1-034F76E74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58F654-6B19-450A-397F-58A65FDA8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76919AE-98D9-CBEE-A63F-2F131E526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EB6AABF-38D3-F9CE-6C61-9392B561D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16F545B-81C7-96F4-64C1-AA8EB1C5F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4416EBE-2625-CDD8-730C-94CB97454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99894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07EC35-4A03-1A2C-8A7A-9428DC165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B246171-506E-C7AF-4154-B494F3272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108E33-F04E-231A-5E0F-748B999A3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1D4405-AAE7-7F85-E638-3B76DCC75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33678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99AC887-19D9-9D54-1613-79B1FDC70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8D668B9-0EA0-2A40-AF3C-900889ED1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1E18C8-58E7-B8A0-2471-A0F5BBD5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32321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033014-386F-A902-4F23-D42790598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00CA42-27CE-7D6F-FCD1-90E9BC6D97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EA7DBE7-D38D-C34B-8A6F-E2295EEB4E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EBDC9FA-2848-0A2C-4C6C-5881439BE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BB51C9-71F3-13F6-9DB5-31CF5E449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0957D0E-CA5C-1B10-736E-A0B07C472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29550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8F019D-289E-6075-DBB0-903E70D53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BB6B036-3E44-A931-5789-7168845FB3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602160F-303D-6069-68C4-0961299A8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1C1F08-69FD-B70A-DBB4-9CAADB04E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36268F-917C-CB45-E8DC-8DEEC4831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15D8C0E-EFA3-E92D-B19C-D45D14428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3260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4FF9ECB-2820-45EB-E123-D5DBE90F6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ECEE33E-852C-8C18-50BB-AEF18F440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599E5C-3FC1-A7FB-8091-88CEC7D555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456E0-8B1A-4D71-B406-8B71DF944188}" type="datetimeFigureOut">
              <a:rPr lang="de-AT" smtClean="0"/>
              <a:t>09.11.2022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AC44783-BB73-9A7C-01E3-CFEAB2F875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87135C-424D-2A8C-3336-60E76EC798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38EB5-7CEC-4E21-BF4D-F280D8F4CC3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91808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chazzer/the-office-quotes-datase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90E64BB-CECE-D8F4-644F-0CEB3D0F77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B63D8F6-C62A-1CCA-C990-A9F30E1F98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de-DE" sz="6600" dirty="0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Classification </a:t>
            </a:r>
            <a:r>
              <a:rPr lang="de-DE" sz="6600" dirty="0" err="1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of</a:t>
            </a:r>
            <a:r>
              <a:rPr lang="de-DE" sz="6600" dirty="0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 </a:t>
            </a:r>
            <a:br>
              <a:rPr lang="de-DE" sz="6600" dirty="0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</a:br>
            <a:br>
              <a:rPr lang="de-DE" sz="6600" dirty="0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</a:br>
            <a:r>
              <a:rPr lang="de-DE" sz="6600" dirty="0" err="1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Quotes</a:t>
            </a:r>
            <a:endParaRPr lang="de-AT" sz="6600" dirty="0">
              <a:solidFill>
                <a:srgbClr val="FFFFFF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3C15191-C4B8-7E76-8365-D83A89403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anchor="b">
            <a:normAutofit/>
          </a:bodyPr>
          <a:lstStyle/>
          <a:p>
            <a:pPr algn="r"/>
            <a:r>
              <a:rPr lang="de-DE" sz="1600" dirty="0">
                <a:solidFill>
                  <a:srgbClr val="FFFFFF"/>
                </a:solidFill>
              </a:rPr>
              <a:t>Babiak Chiara</a:t>
            </a:r>
          </a:p>
          <a:p>
            <a:pPr algn="r"/>
            <a:r>
              <a:rPr lang="de-DE" sz="1600" dirty="0">
                <a:solidFill>
                  <a:srgbClr val="FFFFFF"/>
                </a:solidFill>
              </a:rPr>
              <a:t>Führer Angelika</a:t>
            </a:r>
          </a:p>
          <a:p>
            <a:pPr algn="r"/>
            <a:r>
              <a:rPr lang="de-DE" sz="1600" dirty="0">
                <a:solidFill>
                  <a:srgbClr val="FFFFFF"/>
                </a:solidFill>
              </a:rPr>
              <a:t>Rinner Clemens</a:t>
            </a:r>
            <a:endParaRPr lang="de-AT" sz="1600" dirty="0">
              <a:solidFill>
                <a:srgbClr val="FFFFFF"/>
              </a:solidFill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FD594E6-7859-DAC6-3E82-AA6C3580A06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72582" y="2021551"/>
            <a:ext cx="7443787" cy="126486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3028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44E92AB-C351-1721-E70A-827063F65D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2A83ED1-88A7-2823-A5C1-3044036DF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b="1" dirty="0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Main Goal</a:t>
            </a:r>
            <a:endParaRPr lang="de-AT" b="1" dirty="0">
              <a:solidFill>
                <a:srgbClr val="FFFFFF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4A3F96-B45C-64DF-EFD2-18C8A73DC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0208" y="620694"/>
            <a:ext cx="5744685" cy="4726276"/>
          </a:xfrm>
        </p:spPr>
        <p:txBody>
          <a:bodyPr anchor="t">
            <a:normAutofit/>
          </a:bodyPr>
          <a:lstStyle/>
          <a:p>
            <a:r>
              <a:rPr lang="de-DE" sz="2400" dirty="0" err="1">
                <a:solidFill>
                  <a:srgbClr val="FFFFFF"/>
                </a:solidFill>
              </a:rPr>
              <a:t>Classify</a:t>
            </a:r>
            <a:r>
              <a:rPr lang="de-DE" sz="2400" dirty="0">
                <a:solidFill>
                  <a:srgbClr val="FFFFFF"/>
                </a:solidFill>
              </a:rPr>
              <a:t> </a:t>
            </a:r>
            <a:r>
              <a:rPr lang="de-DE" sz="2400" dirty="0" err="1">
                <a:solidFill>
                  <a:srgbClr val="FFFFFF"/>
                </a:solidFill>
              </a:rPr>
              <a:t>given</a:t>
            </a:r>
            <a:r>
              <a:rPr lang="de-DE" sz="2400" dirty="0">
                <a:solidFill>
                  <a:srgbClr val="FFFFFF"/>
                </a:solidFill>
              </a:rPr>
              <a:t> The Office </a:t>
            </a:r>
            <a:r>
              <a:rPr lang="de-DE" sz="2400" dirty="0" err="1">
                <a:solidFill>
                  <a:srgbClr val="FFFFFF"/>
                </a:solidFill>
              </a:rPr>
              <a:t>Quotes</a:t>
            </a:r>
            <a:r>
              <a:rPr lang="de-DE" sz="2400" dirty="0">
                <a:solidFill>
                  <a:srgbClr val="FFFFFF"/>
                </a:solidFill>
              </a:rPr>
              <a:t> </a:t>
            </a:r>
            <a:r>
              <a:rPr lang="de-DE" sz="2400" dirty="0" err="1">
                <a:solidFill>
                  <a:srgbClr val="FFFFFF"/>
                </a:solidFill>
              </a:rPr>
              <a:t>by</a:t>
            </a:r>
            <a:r>
              <a:rPr lang="de-DE" sz="2400" dirty="0">
                <a:solidFill>
                  <a:srgbClr val="FFFFFF"/>
                </a:solidFill>
              </a:rPr>
              <a:t> </a:t>
            </a:r>
          </a:p>
          <a:p>
            <a:pPr lvl="1"/>
            <a:r>
              <a:rPr lang="de-DE" sz="1800" dirty="0" err="1">
                <a:solidFill>
                  <a:srgbClr val="FFFFFF"/>
                </a:solidFill>
              </a:rPr>
              <a:t>main</a:t>
            </a:r>
            <a:r>
              <a:rPr lang="de-DE" sz="1800" dirty="0">
                <a:solidFill>
                  <a:srgbClr val="FFFFFF"/>
                </a:solidFill>
              </a:rPr>
              <a:t> </a:t>
            </a:r>
            <a:r>
              <a:rPr lang="de-DE" sz="1800" dirty="0" err="1">
                <a:solidFill>
                  <a:srgbClr val="FFFFFF"/>
                </a:solidFill>
              </a:rPr>
              <a:t>characters</a:t>
            </a: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1592502C-C78C-3D35-9012-72FA881753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0467485"/>
              </p:ext>
            </p:extLst>
          </p:nvPr>
        </p:nvGraphicFramePr>
        <p:xfrm>
          <a:off x="4989546" y="1636540"/>
          <a:ext cx="5905346" cy="4600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814198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44E92AB-C351-1721-E70A-827063F65D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2A83ED1-88A7-2823-A5C1-3044036DF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b="1" dirty="0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Dataset</a:t>
            </a:r>
            <a:endParaRPr lang="de-AT" b="1" dirty="0">
              <a:solidFill>
                <a:srgbClr val="FFFFFF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4A3F96-B45C-64DF-EFD2-18C8A73DC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0207" y="998866"/>
            <a:ext cx="5744685" cy="4726276"/>
          </a:xfrm>
        </p:spPr>
        <p:txBody>
          <a:bodyPr anchor="ctr">
            <a:normAutofit/>
          </a:bodyPr>
          <a:lstStyle/>
          <a:p>
            <a:r>
              <a:rPr lang="de-DE" sz="2400" dirty="0" err="1">
                <a:solidFill>
                  <a:srgbClr val="FFFFFF"/>
                </a:solidFill>
              </a:rPr>
              <a:t>Kaggle</a:t>
            </a:r>
            <a:endParaRPr lang="de-DE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de-AT" sz="1400" b="0" i="0" dirty="0">
                <a:effectLst/>
                <a:latin typeface="Whitney"/>
                <a:hlinkClick r:id="rId3" tooltip="https://www.kaggle.com/datasets/chazzer/the-office-quotes-dataset"/>
              </a:rPr>
              <a:t>https://www.kaggle.com/datasets/chazzer/the-office-quotes-dataset</a:t>
            </a:r>
            <a:endParaRPr lang="de-DE" sz="1400" dirty="0">
              <a:solidFill>
                <a:srgbClr val="FFFFFF"/>
              </a:solidFill>
            </a:endParaRPr>
          </a:p>
          <a:p>
            <a:r>
              <a:rPr lang="de-DE" sz="2400" dirty="0">
                <a:solidFill>
                  <a:srgbClr val="FFFFFF"/>
                </a:solidFill>
              </a:rPr>
              <a:t> parent.csv (26150)</a:t>
            </a:r>
          </a:p>
          <a:p>
            <a:pPr marL="0" indent="0">
              <a:buNone/>
            </a:pPr>
            <a:endParaRPr lang="de-DE" sz="2400" dirty="0">
              <a:solidFill>
                <a:srgbClr val="FFFFFF"/>
              </a:solidFill>
            </a:endParaRPr>
          </a:p>
          <a:p>
            <a:endParaRPr lang="de-DE" sz="2400" dirty="0">
              <a:solidFill>
                <a:srgbClr val="FFFFFF"/>
              </a:solidFill>
            </a:endParaRPr>
          </a:p>
          <a:p>
            <a:r>
              <a:rPr lang="de-DE" sz="2400" dirty="0">
                <a:solidFill>
                  <a:srgbClr val="FFFFFF"/>
                </a:solidFill>
              </a:rPr>
              <a:t>talking_head.csv (1749)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“Am I going to tell them? No, I am not going to tell them. I don’t see the point of that. As a doctor, you would not tell a patient if they had cancer.” - Michael</a:t>
            </a:r>
            <a:endParaRPr lang="de-DE" sz="20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29D8543-94AE-17D6-2178-7ADF242BFC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06" t="33333" r="21094" b="56111"/>
          <a:stretch/>
        </p:blipFill>
        <p:spPr>
          <a:xfrm>
            <a:off x="5150207" y="2309648"/>
            <a:ext cx="6644676" cy="65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2302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44E92AB-C351-1721-E70A-827063F65D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2A83ED1-88A7-2823-A5C1-3044036DF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b="1" dirty="0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Dataset</a:t>
            </a:r>
            <a:endParaRPr lang="de-AT" b="1" dirty="0">
              <a:solidFill>
                <a:srgbClr val="FFFFFF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4A3F96-B45C-64DF-EFD2-18C8A73DC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0207" y="998866"/>
            <a:ext cx="5744685" cy="4726276"/>
          </a:xfrm>
        </p:spPr>
        <p:txBody>
          <a:bodyPr anchor="ctr">
            <a:normAutofit/>
          </a:bodyPr>
          <a:lstStyle/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D2EF014-4871-5364-BF4E-9F2E6A5E9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10" y="229429"/>
            <a:ext cx="4751144" cy="298608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2AFD349-417F-30D6-33FC-13D82F8A0C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10" y="3582021"/>
            <a:ext cx="4751144" cy="300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399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44E92AB-C351-1721-E70A-827063F65D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2A83ED1-88A7-2823-A5C1-3044036DF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b="1" dirty="0" err="1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Merged</a:t>
            </a:r>
            <a:r>
              <a:rPr lang="de-DE" b="1" dirty="0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 Data</a:t>
            </a:r>
            <a:endParaRPr lang="de-AT" b="1" dirty="0">
              <a:solidFill>
                <a:srgbClr val="FFFFFF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4A3F96-B45C-64DF-EFD2-18C8A73DC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0207" y="998866"/>
            <a:ext cx="5744685" cy="4726276"/>
          </a:xfrm>
        </p:spPr>
        <p:txBody>
          <a:bodyPr anchor="ctr">
            <a:normAutofit/>
          </a:bodyPr>
          <a:lstStyle/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4265240-F42C-2398-E1F6-CD919F897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215" y="294562"/>
            <a:ext cx="4640846" cy="293920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9A1BE975-EAB3-D4DF-89A7-1DD0B5FC5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862" y="3455621"/>
            <a:ext cx="3205552" cy="297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1143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44E92AB-C351-1721-E70A-827063F65D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2A83ED1-88A7-2823-A5C1-3044036DF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sz="3200" b="1" dirty="0" err="1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Preprocessing</a:t>
            </a:r>
            <a:endParaRPr lang="de-AT" sz="3200" b="1" dirty="0">
              <a:solidFill>
                <a:srgbClr val="FFFFFF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4A3F96-B45C-64DF-EFD2-18C8A73DC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8294" y="569888"/>
            <a:ext cx="5744685" cy="4363356"/>
          </a:xfrm>
        </p:spPr>
        <p:txBody>
          <a:bodyPr anchor="ctr">
            <a:normAutofit/>
          </a:bodyPr>
          <a:lstStyle/>
          <a:p>
            <a:r>
              <a:rPr lang="de-DE" sz="2400" dirty="0">
                <a:solidFill>
                  <a:srgbClr val="FFFFFF"/>
                </a:solidFill>
              </a:rPr>
              <a:t>1. </a:t>
            </a:r>
            <a:r>
              <a:rPr lang="de-DE" sz="2400" dirty="0" err="1">
                <a:solidFill>
                  <a:srgbClr val="FFFFFF"/>
                </a:solidFill>
              </a:rPr>
              <a:t>Tokenization</a:t>
            </a:r>
            <a:endParaRPr lang="de-DE" sz="2400" dirty="0">
              <a:solidFill>
                <a:srgbClr val="FFFFFF"/>
              </a:solidFill>
            </a:endParaRPr>
          </a:p>
          <a:p>
            <a:r>
              <a:rPr lang="de-DE" sz="2400" dirty="0">
                <a:solidFill>
                  <a:srgbClr val="FFFFFF"/>
                </a:solidFill>
              </a:rPr>
              <a:t>2. Lower </a:t>
            </a:r>
            <a:r>
              <a:rPr lang="de-DE" sz="2400" dirty="0" err="1">
                <a:solidFill>
                  <a:srgbClr val="FFFFFF"/>
                </a:solidFill>
              </a:rPr>
              <a:t>Casing</a:t>
            </a:r>
            <a:endParaRPr lang="de-DE" sz="2400" dirty="0">
              <a:solidFill>
                <a:srgbClr val="FFFFFF"/>
              </a:solidFill>
            </a:endParaRPr>
          </a:p>
          <a:p>
            <a:r>
              <a:rPr lang="de-DE" sz="2400" dirty="0">
                <a:solidFill>
                  <a:srgbClr val="FFFFFF"/>
                </a:solidFill>
              </a:rPr>
              <a:t>3. </a:t>
            </a:r>
            <a:r>
              <a:rPr lang="de-DE" sz="2400" dirty="0" err="1">
                <a:solidFill>
                  <a:srgbClr val="FFFFFF"/>
                </a:solidFill>
              </a:rPr>
              <a:t>Stop</a:t>
            </a:r>
            <a:r>
              <a:rPr lang="de-DE" sz="2400" dirty="0">
                <a:solidFill>
                  <a:srgbClr val="FFFFFF"/>
                </a:solidFill>
              </a:rPr>
              <a:t> Word </a:t>
            </a:r>
            <a:r>
              <a:rPr lang="de-DE" sz="2400" dirty="0" err="1">
                <a:solidFill>
                  <a:srgbClr val="FFFFFF"/>
                </a:solidFill>
              </a:rPr>
              <a:t>Removal</a:t>
            </a:r>
            <a:endParaRPr lang="de-DE" sz="2400" dirty="0">
              <a:solidFill>
                <a:srgbClr val="FFFFFF"/>
              </a:solidFill>
            </a:endParaRPr>
          </a:p>
          <a:p>
            <a:r>
              <a:rPr lang="de-DE" sz="2400" dirty="0">
                <a:solidFill>
                  <a:srgbClr val="FFFFFF"/>
                </a:solidFill>
              </a:rPr>
              <a:t>4. </a:t>
            </a:r>
            <a:r>
              <a:rPr lang="de-DE" sz="2400" dirty="0" err="1">
                <a:solidFill>
                  <a:srgbClr val="FFFFFF"/>
                </a:solidFill>
              </a:rPr>
              <a:t>Stemming</a:t>
            </a:r>
            <a:endParaRPr lang="de-DE" sz="2400" dirty="0">
              <a:solidFill>
                <a:srgbClr val="FFFFFF"/>
              </a:solidFill>
            </a:endParaRPr>
          </a:p>
          <a:p>
            <a:r>
              <a:rPr lang="de-DE" sz="2400" dirty="0">
                <a:solidFill>
                  <a:srgbClr val="FFFFFF"/>
                </a:solidFill>
              </a:rPr>
              <a:t>5. </a:t>
            </a:r>
            <a:r>
              <a:rPr lang="de-DE" sz="2400" dirty="0" err="1">
                <a:solidFill>
                  <a:srgbClr val="FFFFFF"/>
                </a:solidFill>
              </a:rPr>
              <a:t>Lemmatization</a:t>
            </a:r>
            <a:endParaRPr lang="de-DE" sz="2400" dirty="0">
              <a:solidFill>
                <a:srgbClr val="FFFFFF"/>
              </a:solidFill>
            </a:endParaRPr>
          </a:p>
          <a:p>
            <a:endParaRPr lang="de-DE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de-DE" sz="2400" dirty="0" err="1">
                <a:solidFill>
                  <a:srgbClr val="FFFFFF"/>
                </a:solidFill>
              </a:rPr>
              <a:t>Result</a:t>
            </a:r>
            <a:r>
              <a:rPr lang="de-DE" sz="2400" dirty="0">
                <a:solidFill>
                  <a:srgbClr val="FFFFFF"/>
                </a:solidFill>
              </a:rPr>
              <a:t>: </a:t>
            </a: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de-DE" sz="1800" dirty="0">
              <a:solidFill>
                <a:srgbClr val="FFFFFF"/>
              </a:solidFill>
            </a:endParaRPr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23FC2E9A-8FFC-9C2E-89E4-64952F00E5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944397"/>
              </p:ext>
            </p:extLst>
          </p:nvPr>
        </p:nvGraphicFramePr>
        <p:xfrm>
          <a:off x="5356522" y="3498143"/>
          <a:ext cx="6366791" cy="2789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589DAA54-3AAA-0A82-0633-6362F95F38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55127" y="4933244"/>
            <a:ext cx="3021472" cy="1954105"/>
          </a:xfrm>
          <a:prstGeom prst="rect">
            <a:avLst/>
          </a:prstGeom>
        </p:spPr>
      </p:pic>
      <p:pic>
        <p:nvPicPr>
          <p:cNvPr id="10" name="Grafik 9" descr="Ein Bild, das Person, Mann, Schlips, Anzug enthält.&#10;&#10;Automatisch generierte Beschreibung">
            <a:extLst>
              <a:ext uri="{FF2B5EF4-FFF2-40B4-BE49-F238E27FC236}">
                <a16:creationId xmlns:a16="http://schemas.microsoft.com/office/drawing/2014/main" id="{D36CA236-F415-EF8B-320A-615A24496D0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964" y="4949891"/>
            <a:ext cx="3313164" cy="18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999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44E92AB-C351-1721-E70A-827063F65D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2A83ED1-88A7-2823-A5C1-3044036DF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b="1" dirty="0">
                <a:solidFill>
                  <a:srgbClr val="FFFFFF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Code/Models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213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</Words>
  <Application>Microsoft Office PowerPoint</Application>
  <PresentationFormat>Breitbild</PresentationFormat>
  <Paragraphs>38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Artifakt Element Heavy</vt:lpstr>
      <vt:lpstr>Calibri</vt:lpstr>
      <vt:lpstr>Calibri Light</vt:lpstr>
      <vt:lpstr>Whitney</vt:lpstr>
      <vt:lpstr>Office</vt:lpstr>
      <vt:lpstr>Classification of   Quotes</vt:lpstr>
      <vt:lpstr>Main Goal</vt:lpstr>
      <vt:lpstr>Dataset</vt:lpstr>
      <vt:lpstr>Dataset</vt:lpstr>
      <vt:lpstr>Merged Data</vt:lpstr>
      <vt:lpstr>Preprocessing</vt:lpstr>
      <vt:lpstr>Code/Models</vt:lpstr>
    </vt:vector>
  </TitlesOfParts>
  <Company>Linsinger Maschinenbau Gesellschaft m.b.H.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  Quotes</dc:title>
  <dc:creator>Babiak Chiara</dc:creator>
  <cp:lastModifiedBy>Babiak Chiara</cp:lastModifiedBy>
  <cp:revision>3</cp:revision>
  <dcterms:created xsi:type="dcterms:W3CDTF">2022-11-09T08:03:37Z</dcterms:created>
  <dcterms:modified xsi:type="dcterms:W3CDTF">2022-11-09T11:46:39Z</dcterms:modified>
</cp:coreProperties>
</file>

<file path=docProps/thumbnail.jpeg>
</file>